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5"/>
  </p:notesMasterIdLst>
  <p:sldIdLst>
    <p:sldId id="279" r:id="rId2"/>
    <p:sldId id="280" r:id="rId3"/>
    <p:sldId id="282" r:id="rId4"/>
    <p:sldId id="286" r:id="rId5"/>
    <p:sldId id="287" r:id="rId6"/>
    <p:sldId id="283" r:id="rId7"/>
    <p:sldId id="284" r:id="rId8"/>
    <p:sldId id="285" r:id="rId9"/>
    <p:sldId id="288" r:id="rId10"/>
    <p:sldId id="291" r:id="rId11"/>
    <p:sldId id="289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64" autoAdjust="0"/>
  </p:normalViewPr>
  <p:slideViewPr>
    <p:cSldViewPr>
      <p:cViewPr>
        <p:scale>
          <a:sx n="90" d="100"/>
          <a:sy n="90" d="100"/>
        </p:scale>
        <p:origin x="-736" y="-8"/>
      </p:cViewPr>
      <p:guideLst>
        <p:guide orient="horz" pos="2160"/>
        <p:guide orient="horz" pos="36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99CD5-D962-4CE6-B084-B7B9F527C809}" type="datetimeFigureOut">
              <a:rPr lang="en-US" smtClean="0"/>
              <a:t>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B2DFA-04F6-4713-86A1-47E95357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4924" y="1567537"/>
            <a:ext cx="11085097" cy="2387600"/>
          </a:xfrm>
        </p:spPr>
        <p:txBody>
          <a:bodyPr anchor="t"/>
          <a:lstStyle>
            <a:lvl1pPr algn="l">
              <a:defRPr sz="54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58" y="2610852"/>
            <a:ext cx="9144000" cy="131144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84" y="2862944"/>
            <a:ext cx="3237801" cy="31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9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52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6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4600"/>
            <a:ext cx="1905001" cy="2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76200" y="1693334"/>
            <a:ext cx="1242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86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6" y="365125"/>
            <a:ext cx="12188824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1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88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36" y="2438400"/>
            <a:ext cx="6016764" cy="1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807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5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601200" y="4648200"/>
            <a:ext cx="2590801" cy="2209800"/>
            <a:chOff x="9601200" y="4648200"/>
            <a:chExt cx="2590801" cy="22098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35" b="19355"/>
            <a:stretch/>
          </p:blipFill>
          <p:spPr>
            <a:xfrm>
              <a:off x="10058401" y="4953000"/>
              <a:ext cx="2133600" cy="1905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 userDrawn="1"/>
          </p:nvSpPr>
          <p:spPr>
            <a:xfrm>
              <a:off x="9601200" y="4648200"/>
              <a:ext cx="2590800" cy="2209800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43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7" r:id="rId2"/>
    <p:sldLayoutId id="214748370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4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I am on Twitter?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58" y="2610852"/>
            <a:ext cx="9144000" cy="27993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Jame Abraham, M.D, FACP</a:t>
            </a:r>
          </a:p>
          <a:p>
            <a:r>
              <a:rPr lang="en-US" dirty="0"/>
              <a:t>Director, Breast Oncology </a:t>
            </a:r>
          </a:p>
          <a:p>
            <a:r>
              <a:rPr lang="en-US" dirty="0"/>
              <a:t>Professor of Medicine </a:t>
            </a:r>
          </a:p>
          <a:p>
            <a:r>
              <a:rPr lang="en-US" dirty="0"/>
              <a:t>Lerner College of Medicine</a:t>
            </a:r>
          </a:p>
          <a:p>
            <a:r>
              <a:rPr lang="en-US" dirty="0"/>
              <a:t>Cleveland Clinic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5943600"/>
            <a:ext cx="2921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6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twitter page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5943600" cy="5152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524000"/>
            <a:ext cx="6477000" cy="51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4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twitter page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12192000" cy="51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4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advocates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95766"/>
            <a:ext cx="5181600" cy="4043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524001"/>
            <a:ext cx="5715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6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 will try twitter </a:t>
            </a:r>
          </a:p>
          <a:p>
            <a:r>
              <a:rPr lang="en-US" dirty="0" smtClean="0"/>
              <a:t>I will follow NRG and tweet using #NRG19 </a:t>
            </a:r>
          </a:p>
          <a:p>
            <a:r>
              <a:rPr lang="en-US" dirty="0" smtClean="0"/>
              <a:t>I still think it is not for 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8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use an audience response system to poll the group to understand 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Background </a:t>
            </a:r>
          </a:p>
          <a:p>
            <a:pPr lvl="1"/>
            <a:r>
              <a:rPr lang="en-US" dirty="0" smtClean="0"/>
              <a:t>Social media usage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would like to know who you 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6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20" b="1332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4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1105"/>
            <a:ext cx="6756400" cy="592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4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0"/>
            <a:ext cx="5718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7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reasons why I focus on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connect with the community who cares about cancer, particularly breast cancer</a:t>
            </a:r>
            <a:endParaRPr lang="en-US" dirty="0"/>
          </a:p>
          <a:p>
            <a:r>
              <a:rPr lang="en-US" dirty="0" smtClean="0"/>
              <a:t>I learn what is new </a:t>
            </a:r>
            <a:endParaRPr lang="en-US" dirty="0"/>
          </a:p>
          <a:p>
            <a:r>
              <a:rPr lang="en-US" dirty="0" smtClean="0"/>
              <a:t>I share what I think is new </a:t>
            </a:r>
            <a:endParaRPr lang="en-US" dirty="0"/>
          </a:p>
          <a:p>
            <a:r>
              <a:rPr lang="en-US" dirty="0" smtClean="0"/>
              <a:t>Sometimes I promote my personal views on various topics (confession)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4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think Twitter 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for kids ?</a:t>
            </a:r>
            <a:endParaRPr lang="en-US" dirty="0"/>
          </a:p>
          <a:p>
            <a:r>
              <a:rPr lang="en-US" dirty="0" smtClean="0"/>
              <a:t>It is for politicians ?</a:t>
            </a:r>
            <a:endParaRPr lang="en-US" dirty="0"/>
          </a:p>
          <a:p>
            <a:r>
              <a:rPr lang="en-US" dirty="0" smtClean="0"/>
              <a:t>It is too complicated ?</a:t>
            </a:r>
          </a:p>
          <a:p>
            <a:r>
              <a:rPr lang="en-US" dirty="0" smtClean="0"/>
              <a:t>I am willing to try 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4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don’t have an account </a:t>
            </a:r>
          </a:p>
          <a:p>
            <a:r>
              <a:rPr lang="en-US" dirty="0" smtClean="0"/>
              <a:t>I have an account, but never used it</a:t>
            </a:r>
          </a:p>
          <a:p>
            <a:r>
              <a:rPr lang="en-US" dirty="0" smtClean="0"/>
              <a:t>I am very active on twitter </a:t>
            </a:r>
          </a:p>
          <a:p>
            <a:r>
              <a:rPr lang="en-US" dirty="0" smtClean="0"/>
              <a:t>I would like to learn and would like to be active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1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twitter page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12192000" cy="51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6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7BC"/>
      </a:accent1>
      <a:accent2>
        <a:srgbClr val="7AD0E7"/>
      </a:accent2>
      <a:accent3>
        <a:srgbClr val="F79647"/>
      </a:accent3>
      <a:accent4>
        <a:srgbClr val="F8C946"/>
      </a:accent4>
      <a:accent5>
        <a:srgbClr val="DBDBDB"/>
      </a:accent5>
      <a:accent6>
        <a:srgbClr val="1EC85A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197</Words>
  <Application>Microsoft Macintosh PowerPoint</Application>
  <PresentationFormat>Custom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Why I am on Twitter? </vt:lpstr>
      <vt:lpstr>I would like to know who you are?</vt:lpstr>
      <vt:lpstr>What I do?</vt:lpstr>
      <vt:lpstr>PowerPoint Presentation</vt:lpstr>
      <vt:lpstr>PowerPoint Presentation</vt:lpstr>
      <vt:lpstr>Four reasons why I focus on Twitter</vt:lpstr>
      <vt:lpstr>Do you think Twitter is </vt:lpstr>
      <vt:lpstr>Twitter </vt:lpstr>
      <vt:lpstr>Anatomy of a twitter page </vt:lpstr>
      <vt:lpstr>Anatomy of a twitter page </vt:lpstr>
      <vt:lpstr>Anatomy of a twitter page </vt:lpstr>
      <vt:lpstr>Patient advocates </vt:lpstr>
      <vt:lpstr>Conclusion </vt:lpstr>
    </vt:vector>
  </TitlesOfParts>
  <Company>Cleveland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 Graph</dc:title>
  <dc:creator>Zwischenberger, Andrea</dc:creator>
  <cp:lastModifiedBy>Jame Abraham</cp:lastModifiedBy>
  <cp:revision>52</cp:revision>
  <dcterms:created xsi:type="dcterms:W3CDTF">2014-11-21T19:31:52Z</dcterms:created>
  <dcterms:modified xsi:type="dcterms:W3CDTF">2019-01-06T16:30:46Z</dcterms:modified>
</cp:coreProperties>
</file>