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4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6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98" r:id="rId2"/>
    <p:sldMasterId id="2147483720" r:id="rId3"/>
    <p:sldMasterId id="2147483734" r:id="rId4"/>
  </p:sldMasterIdLst>
  <p:notesMasterIdLst>
    <p:notesMasterId r:id="rId6"/>
  </p:notesMasterIdLst>
  <p:handoutMasterIdLst>
    <p:handoutMasterId r:id="rId7"/>
  </p:handoutMasterIdLst>
  <p:sldIdLst>
    <p:sldId id="28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5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20" autoAdjust="0"/>
    <p:restoredTop sz="96327" autoAdjust="0"/>
  </p:normalViewPr>
  <p:slideViewPr>
    <p:cSldViewPr snapToGrid="0" snapToObjects="1">
      <p:cViewPr varScale="1">
        <p:scale>
          <a:sx n="115" d="100"/>
          <a:sy n="115" d="100"/>
        </p:scale>
        <p:origin x="220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8" d="100"/>
          <a:sy n="48" d="100"/>
        </p:scale>
        <p:origin x="-272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92FB15-6DAD-47A1-A400-C4B8AC402A0C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7C887D-77B7-48D9-BEF2-3AC7DE70C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7385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289C00-D329-4F5D-A5CC-54C32989DB4C}" type="datetimeFigureOut">
              <a:rPr lang="en-US" smtClean="0"/>
              <a:t>7/16/2020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E71A26-763C-4ED5-832E-3D18C94F86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261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</a:t>
            </a:r>
            <a:r>
              <a:rPr lang="en-US" dirty="0" err="1"/>
              <a:t>cvnmedit</a:t>
            </a:r>
            <a:r>
              <a:rPr lang="en-US" dirty="0"/>
              <a:t> Master title </a:t>
            </a:r>
            <a:r>
              <a:rPr lang="en-US" dirty="0" err="1"/>
              <a:t>stylevnnx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</a:t>
            </a:r>
            <a:r>
              <a:rPr lang="en-US" dirty="0" err="1"/>
              <a:t>edcit</a:t>
            </a:r>
            <a:r>
              <a:rPr lang="en-US" dirty="0"/>
              <a:t>\\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65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2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86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63637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16899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rgbClr val="4354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D667D9-B624-4EA9-B10C-52675AE738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54CEA1-CB4D-4B4F-9615-EEF76C86F2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459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rgbClr val="435464"/>
                </a:solidFill>
              </a:defRPr>
            </a:lvl1pPr>
            <a:lvl2pPr>
              <a:defRPr sz="2400" baseline="0">
                <a:solidFill>
                  <a:srgbClr val="435464"/>
                </a:solidFill>
              </a:defRPr>
            </a:lvl2pPr>
            <a:lvl3pPr>
              <a:defRPr sz="2000" baseline="0">
                <a:solidFill>
                  <a:srgbClr val="435464"/>
                </a:solidFill>
              </a:defRPr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D667D9-B624-4EA9-B10C-52675AE738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54CEA1-CB4D-4B4F-9615-EEF76C86F2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91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D667D9-B624-4EA9-B10C-52675AE738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54CEA1-CB4D-4B4F-9615-EEF76C86F2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20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D667D9-B624-4EA9-B10C-52675AE738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54CEA1-CB4D-4B4F-9615-EEF76C86F2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834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D667D9-B624-4EA9-B10C-52675AE738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54CEA1-CB4D-4B4F-9615-EEF76C86F2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872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D667D9-B624-4EA9-B10C-52675AE738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54CEA1-CB4D-4B4F-9615-EEF76C86F2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91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8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D667D9-B624-4EA9-B10C-52675AE738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54CEA1-CB4D-4B4F-9615-EEF76C86F2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7005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D667D9-B624-4EA9-B10C-52675AE738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54CEA1-CB4D-4B4F-9615-EEF76C86F2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453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D667D9-B624-4EA9-B10C-52675AE738DF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F54CEA1-CB4D-4B4F-9615-EEF76C86F21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6766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944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rgbClr val="435464"/>
                </a:solidFill>
              </a:defRPr>
            </a:lvl1pPr>
            <a:lvl2pPr>
              <a:defRPr baseline="0">
                <a:solidFill>
                  <a:srgbClr val="435464"/>
                </a:solidFill>
              </a:defRPr>
            </a:lvl2pPr>
            <a:lvl3pPr>
              <a:defRPr baseline="0">
                <a:solidFill>
                  <a:srgbClr val="435464"/>
                </a:solidFill>
              </a:defRPr>
            </a:lvl3pPr>
            <a:lvl4pPr>
              <a:defRPr baseline="0">
                <a:solidFill>
                  <a:srgbClr val="435464"/>
                </a:solidFill>
              </a:defRPr>
            </a:lvl4pPr>
            <a:lvl5pPr>
              <a:defRPr baseline="0">
                <a:solidFill>
                  <a:srgbClr val="435464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5729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377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530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4680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8190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09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45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469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2136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821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D48B70E-56DB-EE4C-857C-3475D06D2742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9E380CA-77D7-C849-82B2-51C54C72C1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5819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F4B8ED4-A8FA-4B75-819D-0FAE263524EA}" type="datetimeFigureOut">
              <a:rPr lang="en-US"/>
              <a:pPr>
                <a:defRPr/>
              </a:pPr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CF194D7-B399-4F69-8478-1FA29F4216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682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24ED777-2160-4155-90E9-799CEA1E4BA1}" type="datetimeFigureOut">
              <a:rPr lang="en-US"/>
              <a:pPr>
                <a:defRPr/>
              </a:pPr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31298A6-48CF-4491-AD2D-58D0403051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893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13C9F20-A488-40DB-8609-C41486741729}" type="datetimeFigureOut">
              <a:rPr lang="en-US"/>
              <a:pPr>
                <a:defRPr/>
              </a:pPr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04807E5-DC9D-4EC9-B979-85DE571DDA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0491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D31AC57-FB4D-416F-8EE8-4BD0356E24BA}" type="datetimeFigureOut">
              <a:rPr lang="en-US"/>
              <a:pPr>
                <a:defRPr/>
              </a:pPr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D253C45-2FD9-4F7B-A402-4E268442AC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027502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3BEC1CC-561E-44E3-B913-4867DDABBB0C}" type="datetimeFigureOut">
              <a:rPr lang="en-US"/>
              <a:pPr>
                <a:defRPr/>
              </a:pPr>
              <a:t>7/16/2020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F4D1F35-EF52-447F-8D9F-911C17A84E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54878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2A5637C-CD0A-4F92-BB8E-FCDAB3C283B0}" type="datetimeFigureOut">
              <a:rPr lang="en-US"/>
              <a:pPr>
                <a:defRPr/>
              </a:pPr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4FDC979-932B-47E7-8BDD-332C7A44DF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3624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608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A7AF7AA-9F23-42F9-8334-675489803E83}" type="datetimeFigureOut">
              <a:rPr lang="en-US"/>
              <a:pPr>
                <a:defRPr/>
              </a:pPr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66DF823-053C-48FD-916F-D42AB92027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3570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DF0D84B-095E-4CA6-A54D-170B4CC0A91B}" type="datetimeFigureOut">
              <a:rPr lang="en-US"/>
              <a:pPr>
                <a:defRPr/>
              </a:pPr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C30A068-D04F-4FDF-B1B1-A6B580284C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95503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75C5680-844A-411C-9637-36E1A8F02CB3}" type="datetimeFigureOut">
              <a:rPr lang="en-US"/>
              <a:pPr>
                <a:defRPr/>
              </a:pPr>
              <a:t>7/16/2020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457CB77-FAF3-40FD-9AD1-A082864058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091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20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00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885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</a:t>
            </a:r>
            <a:r>
              <a:rPr lang="en-US" dirty="0" err="1"/>
              <a:t>cMaster</a:t>
            </a:r>
            <a:r>
              <a:rPr lang="en-US" dirty="0"/>
              <a:t>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9276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C416E2-450C-424D-98D6-28DFDEC41EB5}" type="datetimeFigureOut">
              <a:rPr lang="en-US" smtClean="0"/>
              <a:pPr/>
              <a:t>7/16/2020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17E137-8FBA-43D3-85CB-9AAC90A07F8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1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1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3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354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ForPPGRAY.pn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17" y="5780166"/>
            <a:ext cx="1307921" cy="75315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605877"/>
            <a:ext cx="9144000" cy="25212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7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73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NRG PPCoverNewOptionTop.jp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554"/>
            <a:ext cx="9144000" cy="2048256"/>
          </a:xfrm>
          <a:prstGeom prst="rect">
            <a:avLst/>
          </a:prstGeom>
        </p:spPr>
      </p:pic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3429000"/>
            <a:ext cx="7467600" cy="31452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2098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98012E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rgbClr val="435464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rgbClr val="43546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rgbClr val="43546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rgbClr val="43546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rgbClr val="43546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ForPPwhite.jpg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59" y="5777585"/>
            <a:ext cx="1312402" cy="75573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605877"/>
            <a:ext cx="9144000" cy="252123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66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 baseline="0">
          <a:solidFill>
            <a:srgbClr val="43546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 baseline="0">
          <a:solidFill>
            <a:srgbClr val="435464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 baseline="0">
          <a:solidFill>
            <a:srgbClr val="435464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 baseline="0">
          <a:solidFill>
            <a:srgbClr val="435464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 baseline="0">
          <a:solidFill>
            <a:srgbClr val="43546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NRG PPCoverNewOptionTop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850"/>
            <a:ext cx="91440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2"/>
          <p:cNvSpPr>
            <a:spLocks noGrp="1"/>
          </p:cNvSpPr>
          <p:nvPr>
            <p:ph type="title"/>
          </p:nvPr>
        </p:nvSpPr>
        <p:spPr bwMode="auto">
          <a:xfrm>
            <a:off x="457200" y="19812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Title</a:t>
            </a:r>
          </a:p>
        </p:txBody>
      </p:sp>
      <p:sp>
        <p:nvSpPr>
          <p:cNvPr id="2052" name="Text Placeholder 3"/>
          <p:cNvSpPr>
            <a:spLocks noGrp="1"/>
          </p:cNvSpPr>
          <p:nvPr>
            <p:ph type="body" idx="1"/>
          </p:nvPr>
        </p:nvSpPr>
        <p:spPr bwMode="auto">
          <a:xfrm>
            <a:off x="838200" y="3429000"/>
            <a:ext cx="7467600" cy="314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8460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98012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98012E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9-11-06 at 11.21.3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452927" y="6147475"/>
            <a:ext cx="4254838" cy="646331"/>
          </a:xfrm>
          <a:prstGeom prst="rect">
            <a:avLst/>
          </a:prstGeom>
          <a:solidFill>
            <a:srgbClr val="FFFFFF"/>
          </a:solidFill>
          <a:ln w="38100" cmpd="sng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High Risk Cohort Completed 10/2020</a:t>
            </a:r>
          </a:p>
          <a:p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30358" y="1170498"/>
            <a:ext cx="1556836" cy="369332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Enrolled 626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03290" y="5304841"/>
            <a:ext cx="807057" cy="369332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N= 99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74912" y="2762097"/>
            <a:ext cx="935435" cy="369332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N= 346</a:t>
            </a:r>
          </a:p>
        </p:txBody>
      </p:sp>
    </p:spTree>
    <p:extLst>
      <p:ext uri="{BB962C8B-B14F-4D97-AF65-F5344CB8AC3E}">
        <p14:creationId xmlns:p14="http://schemas.microsoft.com/office/powerpoint/2010/main" val="4292200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NRG OncologyOption2PPT_05-09-14">
  <a:themeElements>
    <a:clrScheme name="Custom 1">
      <a:dk1>
        <a:srgbClr val="FFFFFF"/>
      </a:dk1>
      <a:lt1>
        <a:srgbClr val="FFFFFF"/>
      </a:lt1>
      <a:dk2>
        <a:srgbClr val="000000"/>
      </a:dk2>
      <a:lt2>
        <a:srgbClr val="000000"/>
      </a:lt2>
      <a:accent1>
        <a:srgbClr val="FFFFFF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/>
      <a:lstStyle>
        <a:defPPr>
          <a:defRPr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itle Slide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xt Slide">
  <a:themeElements>
    <a:clrScheme name="NRG Color Theme Text">
      <a:dk1>
        <a:srgbClr val="98012E"/>
      </a:dk1>
      <a:lt1>
        <a:srgbClr val="FFFFFF"/>
      </a:lt1>
      <a:dk2>
        <a:srgbClr val="435464"/>
      </a:dk2>
      <a:lt2>
        <a:srgbClr val="FFFFFF"/>
      </a:lt2>
      <a:accent1>
        <a:srgbClr val="98012E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3200" b="1" dirty="0">
            <a:solidFill>
              <a:schemeClr val="accent1"/>
            </a:solidFill>
            <a:cs typeface="Helvetica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2_Custom Design">
  <a:themeElements>
    <a:clrScheme name="NRG Color Theme 2nd slide">
      <a:dk1>
        <a:srgbClr val="565656"/>
      </a:dk1>
      <a:lt1>
        <a:srgbClr val="FFFFFF"/>
      </a:lt1>
      <a:dk2>
        <a:srgbClr val="565656"/>
      </a:dk2>
      <a:lt2>
        <a:srgbClr val="FFFFFF"/>
      </a:lt2>
      <a:accent1>
        <a:srgbClr val="98012E"/>
      </a:accent1>
      <a:accent2>
        <a:srgbClr val="565656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NRG Slide Dec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A5F1F0551A3F40AFD7F7CF352D7236" ma:contentTypeVersion="11" ma:contentTypeDescription="Create a new document." ma:contentTypeScope="" ma:versionID="9f780baf11d6aa933a2366c04df75b56">
  <xsd:schema xmlns:xsd="http://www.w3.org/2001/XMLSchema" xmlns:xs="http://www.w3.org/2001/XMLSchema" xmlns:p="http://schemas.microsoft.com/office/2006/metadata/properties" xmlns:ns2="e2e9c045-e873-4276-acbe-2a41f048cdb1" xmlns:ns3="bba795ce-85ab-4dcf-a8f0-65d145eb2520" targetNamespace="http://schemas.microsoft.com/office/2006/metadata/properties" ma:root="true" ma:fieldsID="0a491f749f2a1f842ee0406078fb82b2" ns2:_="" ns3:_="">
    <xsd:import namespace="e2e9c045-e873-4276-acbe-2a41f048cdb1"/>
    <xsd:import namespace="bba795ce-85ab-4dcf-a8f0-65d145eb25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e9c045-e873-4276-acbe-2a41f048cd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a795ce-85ab-4dcf-a8f0-65d145eb25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995149-B839-411B-BE95-59C3F8BD5050}"/>
</file>

<file path=customXml/itemProps2.xml><?xml version="1.0" encoding="utf-8"?>
<ds:datastoreItem xmlns:ds="http://schemas.openxmlformats.org/officeDocument/2006/customXml" ds:itemID="{B3D40C61-1FBD-415C-8BB3-78CEA600B2E4}"/>
</file>

<file path=customXml/itemProps3.xml><?xml version="1.0" encoding="utf-8"?>
<ds:datastoreItem xmlns:ds="http://schemas.openxmlformats.org/officeDocument/2006/customXml" ds:itemID="{69D847C8-9130-478F-80EA-FF6FE2A42FA8}"/>
</file>

<file path=docProps/app.xml><?xml version="1.0" encoding="utf-8"?>
<Properties xmlns="http://schemas.openxmlformats.org/officeDocument/2006/extended-properties" xmlns:vt="http://schemas.openxmlformats.org/officeDocument/2006/docPropsVTypes">
  <Template>NRG OncologyOption2PPT_05-09-14</Template>
  <TotalTime>1126</TotalTime>
  <Words>13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NRG OncologyOption2PPT_05-09-14</vt:lpstr>
      <vt:lpstr>Title Slide</vt:lpstr>
      <vt:lpstr>Text Slide</vt:lpstr>
      <vt:lpstr>2_Custom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Walters-Page, Linda</dc:creator>
  <cp:lastModifiedBy>Do, Thien Nu</cp:lastModifiedBy>
  <cp:revision>115</cp:revision>
  <dcterms:created xsi:type="dcterms:W3CDTF">2014-10-21T13:20:36Z</dcterms:created>
  <dcterms:modified xsi:type="dcterms:W3CDTF">2020-07-16T17:13:12Z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0x01010000A5F1F0551A3F40AFD7F7CF352D7236</vt:lpwstr>
  </property>
</Properties>
</file>