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9"/>
  </p:notesMasterIdLst>
  <p:sldIdLst>
    <p:sldId id="316" r:id="rId4"/>
    <p:sldId id="260" r:id="rId5"/>
    <p:sldId id="317" r:id="rId6"/>
    <p:sldId id="318" r:id="rId7"/>
    <p:sldId id="31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Vries, Sandy" initials="DS" lastIdx="2" clrIdx="0"/>
  <p:cmAuthor id="1" name="DeVries, Sandy" initials="SD" lastIdx="0" clrIdx="1"/>
  <p:cmAuthor id="2" name="Heather Lankes" initials="HL" lastIdx="4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A0A"/>
    <a:srgbClr val="EAEAEA"/>
    <a:srgbClr val="DED6D4"/>
    <a:srgbClr val="F1F892"/>
    <a:srgbClr val="C6B0B5"/>
    <a:srgbClr val="C4B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 autoAdjust="0"/>
  </p:normalViewPr>
  <p:slideViewPr>
    <p:cSldViewPr snapToGrid="0" snapToObjects="1">
      <p:cViewPr varScale="1">
        <p:scale>
          <a:sx n="124" d="100"/>
          <a:sy n="124" d="100"/>
        </p:scale>
        <p:origin x="122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96E61-D199-41B1-8C56-B2B818E6AF98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61852-1CEE-45A9-84FA-73669E74D5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2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6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2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63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65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81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4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60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220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08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50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2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004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11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24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86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902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41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83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25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52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44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4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587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604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391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5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2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6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8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0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8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white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59" y="5777585"/>
            <a:ext cx="1312402" cy="7557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2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GRAY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5780166"/>
            <a:ext cx="1307921" cy="7531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7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2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736522"/>
            <a:ext cx="9144000" cy="121478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FinalNRG 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809" y="320261"/>
            <a:ext cx="1972365" cy="123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6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537" y="0"/>
            <a:ext cx="7362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801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Ancillary Project Peer Reviewers </a:t>
            </a:r>
            <a:r>
              <a:rPr lang="en-US" b="1" dirty="0" smtClean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(2015-2019)</a:t>
            </a:r>
            <a:endParaRPr lang="en-US" b="1" dirty="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917" y="5814821"/>
            <a:ext cx="2981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 Annual </a:t>
            </a:r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eeting 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Houston January 2020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98255"/>
              </p:ext>
            </p:extLst>
          </p:nvPr>
        </p:nvGraphicFramePr>
        <p:xfrm>
          <a:off x="288096" y="461660"/>
          <a:ext cx="8592858" cy="535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429">
                  <a:extLst>
                    <a:ext uri="{9D8B030D-6E8A-4147-A177-3AD203B41FA5}">
                      <a16:colId xmlns:a16="http://schemas.microsoft.com/office/drawing/2014/main" val="603727112"/>
                    </a:ext>
                  </a:extLst>
                </a:gridCol>
                <a:gridCol w="4296429">
                  <a:extLst>
                    <a:ext uri="{9D8B030D-6E8A-4147-A177-3AD203B41FA5}">
                      <a16:colId xmlns:a16="http://schemas.microsoft.com/office/drawing/2014/main" val="2816751156"/>
                    </a:ext>
                  </a:extLst>
                </a:gridCol>
              </a:tblGrid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Mariam AlHilli,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Cleveland Clinic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 Burger, UPenn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7912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Ross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Abrams, Rush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 Buyyounouski, Stanford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43553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David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Adelstein, Stanford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Jimmy Caudell, Moffitt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2612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Manmeet Ahluwalia, Cleveland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Clinic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Arnab Chakravarti,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OSUMC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18856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 Aldape, NCI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Ronald Chen, UNC Lineberger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9829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Rita Axelrod, Jefferson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Steve Chmura,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UChicago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10941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Beth Beadle,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Stanford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Richard Choo, Mayo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1469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Beitler, Emory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Choucair, Baptist Health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13534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Andrea Bezjak,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Toronto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Caroline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Chung, MD Anderson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2440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Stephanie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Blank, Mount Sinai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Christine Chung, Moffitt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065898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George Blumenschein, MD Anderson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 Creasman, MUSC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825937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Leslie Boyd, NYU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Prajnan Das, MD Anderson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36662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Daniel Brat, Emory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Joseph Deasy,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MSKCC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97736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Paul Brown,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Mayo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Debernardo, Cleveland Clinic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26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6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537" y="0"/>
            <a:ext cx="7362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801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Ancillary Project Peer Reviewers </a:t>
            </a:r>
            <a:r>
              <a:rPr lang="en-US" b="1" dirty="0" smtClean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(2015-2019)</a:t>
            </a:r>
            <a:endParaRPr lang="en-US" b="1" dirty="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917" y="5814821"/>
            <a:ext cx="2981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 Annual </a:t>
            </a:r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eeting 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Houston January 2020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59572"/>
              </p:ext>
            </p:extLst>
          </p:nvPr>
        </p:nvGraphicFramePr>
        <p:xfrm>
          <a:off x="288096" y="461660"/>
          <a:ext cx="8592858" cy="535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429">
                  <a:extLst>
                    <a:ext uri="{9D8B030D-6E8A-4147-A177-3AD203B41FA5}">
                      <a16:colId xmlns:a16="http://schemas.microsoft.com/office/drawing/2014/main" val="603727112"/>
                    </a:ext>
                  </a:extLst>
                </a:gridCol>
                <a:gridCol w="4296429">
                  <a:extLst>
                    <a:ext uri="{9D8B030D-6E8A-4147-A177-3AD203B41FA5}">
                      <a16:colId xmlns:a16="http://schemas.microsoft.com/office/drawing/2014/main" val="2816751156"/>
                    </a:ext>
                  </a:extLst>
                </a:gridCol>
              </a:tblGrid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Jennifer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Delossantos, UABMC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Matthew Harkenrider,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LUMC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7912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Heidi Donovan, Pittsburgh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Neil Hayes, UNC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43553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Neil Dunlap,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Louisville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Joseph Herman,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JHMI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2612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Martin Edelman, UMM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Anne Heugel, UHHospitals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Ohio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18856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Jason Efstathiou, MGH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Kristin Higgins, Emory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9829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Rodney Ellis, Case Western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Chris Holsinger, Stanford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10941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Gini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Fleming, UChicago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Theodore Hong, Harvard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1469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Laurie Gaspar, UC Denver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Zain Husain, Yale</a:t>
                      </a:r>
                      <a:endParaRPr lang="en-US" sz="18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13534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Michael Gold, OK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Cancer Specialists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Elizabeth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Kidd, Stanford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2440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Vinai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Gondi, Northwestern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 Knisely,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Cornell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065898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Heidi Gray,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UW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Wui-Jin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Koh, UW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825937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 Hall, MCW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Konski, UPHS</a:t>
                      </a:r>
                      <a:endParaRPr lang="en-US" sz="1850" dirty="0" smtClean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36662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Daniel Hamstra,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Beaumont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Bridget Koontz, Duke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97736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Paul Harari, WISC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Shlomo Koyfman,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Cleveland Clinic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26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6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537" y="0"/>
            <a:ext cx="7362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801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Ancillary Project Peer Reviewers </a:t>
            </a:r>
            <a:r>
              <a:rPr lang="en-US" b="1" dirty="0" smtClean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(2015-2019)</a:t>
            </a:r>
            <a:endParaRPr lang="en-US" b="1" dirty="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917" y="5814821"/>
            <a:ext cx="2981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 Annual </a:t>
            </a:r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eeting 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Houston January 2020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556848"/>
              </p:ext>
            </p:extLst>
          </p:nvPr>
        </p:nvGraphicFramePr>
        <p:xfrm>
          <a:off x="288096" y="461660"/>
          <a:ext cx="8592858" cy="535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429">
                  <a:extLst>
                    <a:ext uri="{9D8B030D-6E8A-4147-A177-3AD203B41FA5}">
                      <a16:colId xmlns:a16="http://schemas.microsoft.com/office/drawing/2014/main" val="603727112"/>
                    </a:ext>
                  </a:extLst>
                </a:gridCol>
                <a:gridCol w="4296429">
                  <a:extLst>
                    <a:ext uri="{9D8B030D-6E8A-4147-A177-3AD203B41FA5}">
                      <a16:colId xmlns:a16="http://schemas.microsoft.com/office/drawing/2014/main" val="2816751156"/>
                    </a:ext>
                  </a:extLst>
                </a:gridCol>
              </a:tblGrid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Daniel Krauss, Beaumont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Gregory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Masters, Christiana Care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7912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Thomas Krivak, AHN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Martha Matuszak, UMich</a:t>
                      </a:r>
                      <a:endParaRPr lang="en-US" sz="18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43553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Corey Langer, UPenn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Dror Michaelson,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Harvard</a:t>
                      </a:r>
                      <a:endParaRPr lang="en-US" sz="1850" dirty="0" smtClean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2612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Charles Leath, UABMC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Loren Mell, UCSD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18856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 Lee, Duke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 Morgan, UPenn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9829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Douglas Levine, NYUMC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Benjamin Movsas, HFHS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10941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Kimberly Levinson, JHMI</a:t>
                      </a:r>
                      <a:endParaRPr lang="en-US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John Nakayama, Case Western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1469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Ruijiang Li, Stanford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Felix Nguyen, CHUM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13534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Zhongxing Liao, UPenn</a:t>
                      </a:r>
                      <a:endParaRPr lang="en-US" sz="18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Paul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Nguyen, Harvard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2440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Simon Lo, UW</a:t>
                      </a:r>
                      <a:endParaRPr lang="en-US" sz="18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David O’Malley, OSUMC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065898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Lu, Jefferson</a:t>
                      </a:r>
                      <a:endParaRPr lang="en-US" sz="18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Parag Parikh, WUSTL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825937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Himu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Lukka, HHSC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Marta Penas-Prado, MD Anderson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36662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Haider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Mahdi, Cleveland Clinic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Bhavana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Pothuri, NYUMC</a:t>
                      </a:r>
                      <a:endParaRPr lang="en-US" sz="1850" b="0" dirty="0" smtClean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97736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Amit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Maity, UPenn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Rachel Rabinovitch, UC Denver</a:t>
                      </a:r>
                      <a:endParaRPr lang="en-US" sz="1850" b="0" dirty="0" smtClean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26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1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537" y="0"/>
            <a:ext cx="7362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801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Ancillary Project Peer Reviewers </a:t>
            </a:r>
            <a:r>
              <a:rPr lang="en-US" b="1" dirty="0" smtClean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(2015-2019)</a:t>
            </a:r>
            <a:endParaRPr lang="en-US" b="1" dirty="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917" y="5814821"/>
            <a:ext cx="2981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 Annual </a:t>
            </a:r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eeting 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Houston January 2020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842413"/>
              </p:ext>
            </p:extLst>
          </p:nvPr>
        </p:nvGraphicFramePr>
        <p:xfrm>
          <a:off x="288096" y="461660"/>
          <a:ext cx="8592858" cy="535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429">
                  <a:extLst>
                    <a:ext uri="{9D8B030D-6E8A-4147-A177-3AD203B41FA5}">
                      <a16:colId xmlns:a16="http://schemas.microsoft.com/office/drawing/2014/main" val="603727112"/>
                    </a:ext>
                  </a:extLst>
                </a:gridCol>
                <a:gridCol w="4296429">
                  <a:extLst>
                    <a:ext uri="{9D8B030D-6E8A-4147-A177-3AD203B41FA5}">
                      <a16:colId xmlns:a16="http://schemas.microsoft.com/office/drawing/2014/main" val="2816751156"/>
                    </a:ext>
                  </a:extLst>
                </a:gridCol>
              </a:tblGrid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Hannan Raquibul, UTSouthwestern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Christopher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Schultz, MCW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7912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Nabila Rasool, HFHS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Timothy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Showalter, MCC Virginia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43553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Jeffrey Raizer,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Mazza Foundation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Rao Shyam, UCDavis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2612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Kimberly Resnick, MetroHealth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Malika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Siker, MCW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18856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 Regine, UMM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Andrew Sikora, BCM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9829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Debra Richardson, OUHSC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Charles Simone, UMM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10941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David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Roberge, McGill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Andrew Sloan,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Case Western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1469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Clifford Robinson, WUSTL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 Small, Loyola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13534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George Rodrigues, IHSC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Paul Sperduto, Minneapolis</a:t>
                      </a:r>
                      <a:endParaRPr lang="en-US" sz="18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2440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Cristina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Rodriquez, UW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Luis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Souhami, McGill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065898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 Rodgers, NYP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Daniel Spratt, UMichigan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825937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Peter Rose,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CCF</a:t>
                      </a:r>
                      <a:endParaRPr lang="en-US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Erich Sturgis, MD Anderson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336662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David Rosenthal, MD Anderson</a:t>
                      </a:r>
                      <a:endParaRPr lang="en-US" sz="18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Elizabeth Swisher,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UW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97736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Martin Sanda,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Emory</a:t>
                      </a:r>
                      <a:endParaRPr lang="en-US" sz="18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Yom Sue, UCSF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26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3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537" y="0"/>
            <a:ext cx="7362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801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Ancillary Project Peer Reviewers </a:t>
            </a:r>
            <a:r>
              <a:rPr lang="en-US" b="1" dirty="0" smtClean="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(2015-2019)</a:t>
            </a:r>
            <a:endParaRPr lang="en-US" b="1" dirty="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915" y="6068736"/>
            <a:ext cx="2981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NRG 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 Annual </a:t>
            </a:r>
            <a:r>
              <a:rPr lang="en-US" sz="135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eeting 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35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Houston January 2020</a:t>
            </a:r>
            <a:endParaRPr lang="en-US" sz="135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139242"/>
              </p:ext>
            </p:extLst>
          </p:nvPr>
        </p:nvGraphicFramePr>
        <p:xfrm>
          <a:off x="288096" y="461660"/>
          <a:ext cx="8592858" cy="4588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429">
                  <a:extLst>
                    <a:ext uri="{9D8B030D-6E8A-4147-A177-3AD203B41FA5}">
                      <a16:colId xmlns:a16="http://schemas.microsoft.com/office/drawing/2014/main" val="603727112"/>
                    </a:ext>
                  </a:extLst>
                </a:gridCol>
                <a:gridCol w="4296429">
                  <a:extLst>
                    <a:ext uri="{9D8B030D-6E8A-4147-A177-3AD203B41FA5}">
                      <a16:colId xmlns:a16="http://schemas.microsoft.com/office/drawing/2014/main" val="2816751156"/>
                    </a:ext>
                  </a:extLst>
                </a:gridCol>
              </a:tblGrid>
              <a:tr h="382369">
                <a:tc>
                  <a:txBody>
                    <a:bodyPr/>
                    <a:lstStyle/>
                    <a:p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Alex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Sun, Toronto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Vivian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Vongruenigen, Summa Health</a:t>
                      </a:r>
                      <a:endParaRPr lang="en-US" sz="18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7912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Sarah Temkin, AAHS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Lynn Wagner, Wake Health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43553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Wade Thorstad, WUSTL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John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Waldron, UHN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2612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Wolfgang Tome, Montefiore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Eleanor Walker, HFHS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602082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Timmerman, UTSouthwestern</a:t>
                      </a:r>
                      <a:endParaRPr lang="en-US" sz="18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Wang, CUMC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21628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Phuoc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Tran, JHMI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Saiama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Waqar, WUSTL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7877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Andrew Trotti, Moffitt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Stephanie Weiss, FCCC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3196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Minh-Tam Truong, BMC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Stuart Wong, MCW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928561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Christina Tsien, WUSTL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Catheryn Yashar, UCSD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4528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 Tward, Utah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James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Yu, Yale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66049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Gregory Videtic, Cleveland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Clinic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Emese</a:t>
                      </a:r>
                      <a:r>
                        <a:rPr lang="en-US" sz="185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Zsiros, Roswell</a:t>
                      </a: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264365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50" b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Michael</a:t>
                      </a:r>
                      <a:r>
                        <a:rPr lang="en-US" sz="1850" b="0" baseline="0" dirty="0" smtClean="0">
                          <a:solidFill>
                            <a:srgbClr val="0A0A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Vogelbaum, Cleveland Clinic</a:t>
                      </a:r>
                      <a:endParaRPr lang="en-US" sz="1850" b="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50" dirty="0">
                        <a:solidFill>
                          <a:srgbClr val="0A0A0A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98654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88096" y="5050088"/>
            <a:ext cx="8592858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 You for Your Service!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Time and Efforts are Greatly Appreciated!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GOncologyOption1_Template03-24-14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NRGOncologyOption1_Template03-24-14</Template>
  <TotalTime>1780</TotalTime>
  <Words>660</Words>
  <Application>Microsoft Office PowerPoint</Application>
  <PresentationFormat>On-screen Show (4:3)</PresentationFormat>
  <Paragraphs>152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NRGOncologyOption1_Template03-24-14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UCSF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DeVries, Sandy</dc:creator>
  <cp:lastModifiedBy>Miller, Sheralee</cp:lastModifiedBy>
  <cp:revision>155</cp:revision>
  <dcterms:created xsi:type="dcterms:W3CDTF">2018-06-27T20:59:49Z</dcterms:created>
  <dcterms:modified xsi:type="dcterms:W3CDTF">2019-11-21T16:24:38Z</dcterms:modified>
</cp:coreProperties>
</file>